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9906000" cy="6858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446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3E65A-178A-4CC2-93E0-EEC8803F0C8A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BA3B9-BDBD-48EA-98E8-A08F5A43A7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88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BA3B9-BDBD-48EA-98E8-A08F5A43A72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60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7200" cy="8604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674117"/>
              </p:ext>
            </p:extLst>
          </p:nvPr>
        </p:nvGraphicFramePr>
        <p:xfrm>
          <a:off x="632521" y="1816225"/>
          <a:ext cx="8640957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7281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Faculty Office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教師研究室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Faculty Office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教師研究室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Faculty Office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教師研究室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Faculty Office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教師研究室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Faculty Office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教師研究室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Faculty Office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教師研究室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Faculty Office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教師研究室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Faculty Office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教師研究室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Faculty Office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教師研究室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Faculty Office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教師研究室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Faculty Office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教師研究室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Faculty Office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教師研究室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Faculty Office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教師研究室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443689"/>
              </p:ext>
            </p:extLst>
          </p:nvPr>
        </p:nvGraphicFramePr>
        <p:xfrm>
          <a:off x="2648744" y="4624537"/>
          <a:ext cx="1994067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281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Faculty Office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教師研究室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Faculty Office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教師研究室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Faculty Office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教師研究室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652743"/>
              </p:ext>
            </p:extLst>
          </p:nvPr>
        </p:nvGraphicFramePr>
        <p:xfrm>
          <a:off x="6609184" y="4624537"/>
          <a:ext cx="1994067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281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Faculty Office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教師研究室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Faculty Office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教師研究室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Faculty Office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教師研究室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9" name="群組 8"/>
          <p:cNvGrpSpPr/>
          <p:nvPr/>
        </p:nvGrpSpPr>
        <p:grpSpPr>
          <a:xfrm>
            <a:off x="4736977" y="4653136"/>
            <a:ext cx="1152128" cy="1728192"/>
            <a:chOff x="4736978" y="3274251"/>
            <a:chExt cx="1152128" cy="1728192"/>
          </a:xfrm>
        </p:grpSpPr>
        <p:sp>
          <p:nvSpPr>
            <p:cNvPr id="12" name="矩形 11"/>
            <p:cNvSpPr/>
            <p:nvPr/>
          </p:nvSpPr>
          <p:spPr>
            <a:xfrm>
              <a:off x="4736978" y="3274251"/>
              <a:ext cx="1152128" cy="172819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3078" name="Picture 6" descr="C:\Users\user\Downloads\lift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3043" y="3893080"/>
              <a:ext cx="490535" cy="490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矩形 13"/>
            <p:cNvSpPr/>
            <p:nvPr/>
          </p:nvSpPr>
          <p:spPr>
            <a:xfrm>
              <a:off x="5313041" y="3789042"/>
              <a:ext cx="490536" cy="720079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5961112" y="4624536"/>
            <a:ext cx="576000" cy="1717459"/>
            <a:chOff x="5961113" y="3284983"/>
            <a:chExt cx="576000" cy="1717459"/>
          </a:xfrm>
        </p:grpSpPr>
        <p:sp>
          <p:nvSpPr>
            <p:cNvPr id="7" name="矩形 6"/>
            <p:cNvSpPr/>
            <p:nvPr/>
          </p:nvSpPr>
          <p:spPr>
            <a:xfrm>
              <a:off x="5961113" y="3284983"/>
              <a:ext cx="576000" cy="1717459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TW" b="1" dirty="0">
                <a:solidFill>
                  <a:schemeClr val="tx1"/>
                </a:solidFill>
              </a:endParaRPr>
            </a:p>
          </p:txBody>
        </p:sp>
        <p:pic>
          <p:nvPicPr>
            <p:cNvPr id="3079" name="Picture 7" descr="C:\Users\user\Downloads\man-climbing-stairs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3869" y="3417217"/>
              <a:ext cx="470489" cy="4704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群組 1"/>
          <p:cNvGrpSpPr/>
          <p:nvPr/>
        </p:nvGrpSpPr>
        <p:grpSpPr>
          <a:xfrm>
            <a:off x="8697416" y="4629904"/>
            <a:ext cx="576000" cy="1362785"/>
            <a:chOff x="8697417" y="3290351"/>
            <a:chExt cx="576000" cy="1362785"/>
          </a:xfrm>
        </p:grpSpPr>
        <p:sp>
          <p:nvSpPr>
            <p:cNvPr id="16" name="矩形 15"/>
            <p:cNvSpPr/>
            <p:nvPr/>
          </p:nvSpPr>
          <p:spPr>
            <a:xfrm>
              <a:off x="8697417" y="3290351"/>
              <a:ext cx="576000" cy="1362785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TW" b="1" dirty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b="1" dirty="0">
                  <a:solidFill>
                    <a:schemeClr val="tx1"/>
                  </a:solidFill>
                </a:rPr>
                <a:t>廁所</a:t>
              </a:r>
              <a:endParaRPr lang="en-US" altLang="zh-TW" b="1" dirty="0">
                <a:solidFill>
                  <a:schemeClr val="tx1"/>
                </a:solidFill>
              </a:endParaRPr>
            </a:p>
          </p:txBody>
        </p:sp>
        <p:pic>
          <p:nvPicPr>
            <p:cNvPr id="3080" name="Picture 8" descr="C:\Users\user\Downloads\wc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9089" y="3382187"/>
              <a:ext cx="392655" cy="3926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298478"/>
              </p:ext>
            </p:extLst>
          </p:nvPr>
        </p:nvGraphicFramePr>
        <p:xfrm>
          <a:off x="632519" y="3760441"/>
          <a:ext cx="8640896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073" name="直線單箭頭接點 3072">
            <a:extLst>
              <a:ext uri="{FF2B5EF4-FFF2-40B4-BE49-F238E27FC236}">
                <a16:creationId xmlns:a16="http://schemas.microsoft.com/office/drawing/2014/main" id="{1673993E-9229-4373-8617-E5BB23C59338}"/>
              </a:ext>
            </a:extLst>
          </p:cNvPr>
          <p:cNvCxnSpPr>
            <a:cxnSpLocks/>
          </p:cNvCxnSpPr>
          <p:nvPr/>
        </p:nvCxnSpPr>
        <p:spPr>
          <a:xfrm>
            <a:off x="1014493" y="4084477"/>
            <a:ext cx="2210315" cy="0"/>
          </a:xfrm>
          <a:prstGeom prst="straightConnector1">
            <a:avLst/>
          </a:prstGeom>
          <a:ln w="762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>
            <a:extLst>
              <a:ext uri="{FF2B5EF4-FFF2-40B4-BE49-F238E27FC236}">
                <a16:creationId xmlns:a16="http://schemas.microsoft.com/office/drawing/2014/main" id="{639B0D46-9D16-4A84-9D24-2BF4E0ABB2C4}"/>
              </a:ext>
            </a:extLst>
          </p:cNvPr>
          <p:cNvCxnSpPr>
            <a:cxnSpLocks/>
          </p:cNvCxnSpPr>
          <p:nvPr/>
        </p:nvCxnSpPr>
        <p:spPr>
          <a:xfrm flipH="1">
            <a:off x="6681192" y="4084476"/>
            <a:ext cx="2210249" cy="1"/>
          </a:xfrm>
          <a:prstGeom prst="straightConnector1">
            <a:avLst/>
          </a:prstGeom>
          <a:ln w="762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8" name="接點: 肘形 3097">
            <a:extLst>
              <a:ext uri="{FF2B5EF4-FFF2-40B4-BE49-F238E27FC236}">
                <a16:creationId xmlns:a16="http://schemas.microsoft.com/office/drawing/2014/main" id="{3153D6BF-259B-44F9-B4CE-4CA63082A660}"/>
              </a:ext>
            </a:extLst>
          </p:cNvPr>
          <p:cNvCxnSpPr>
            <a:cxnSpLocks/>
            <a:endCxn id="3079" idx="0"/>
          </p:cNvCxnSpPr>
          <p:nvPr/>
        </p:nvCxnSpPr>
        <p:spPr>
          <a:xfrm>
            <a:off x="3224808" y="4084477"/>
            <a:ext cx="3024305" cy="672293"/>
          </a:xfrm>
          <a:prstGeom prst="bentConnector2">
            <a:avLst/>
          </a:prstGeom>
          <a:ln w="762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接點: 肘形 100">
            <a:extLst>
              <a:ext uri="{FF2B5EF4-FFF2-40B4-BE49-F238E27FC236}">
                <a16:creationId xmlns:a16="http://schemas.microsoft.com/office/drawing/2014/main" id="{5B342152-8BA4-4516-9AFC-EE93653DE958}"/>
              </a:ext>
            </a:extLst>
          </p:cNvPr>
          <p:cNvCxnSpPr>
            <a:cxnSpLocks/>
            <a:endCxn id="3079" idx="0"/>
          </p:cNvCxnSpPr>
          <p:nvPr/>
        </p:nvCxnSpPr>
        <p:spPr>
          <a:xfrm rot="5400000">
            <a:off x="6155384" y="4178205"/>
            <a:ext cx="672294" cy="484836"/>
          </a:xfrm>
          <a:prstGeom prst="bentConnector3">
            <a:avLst>
              <a:gd name="adj1" fmla="val -179"/>
            </a:avLst>
          </a:prstGeom>
          <a:ln w="762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2" name="矩形 3111">
            <a:extLst>
              <a:ext uri="{FF2B5EF4-FFF2-40B4-BE49-F238E27FC236}">
                <a16:creationId xmlns:a16="http://schemas.microsoft.com/office/drawing/2014/main" id="{4924C278-FF73-43E5-BCA8-B238310D3533}"/>
              </a:ext>
            </a:extLst>
          </p:cNvPr>
          <p:cNvSpPr/>
          <p:nvPr/>
        </p:nvSpPr>
        <p:spPr>
          <a:xfrm>
            <a:off x="6012000" y="5292024"/>
            <a:ext cx="470489" cy="2446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00" b="1" dirty="0"/>
              <a:t>EXIT</a:t>
            </a:r>
            <a:endParaRPr lang="zh-TW" altLang="en-US" sz="800" b="1" dirty="0"/>
          </a:p>
        </p:txBody>
      </p:sp>
      <p:sp>
        <p:nvSpPr>
          <p:cNvPr id="3113" name="禁止標誌 3112">
            <a:extLst>
              <a:ext uri="{FF2B5EF4-FFF2-40B4-BE49-F238E27FC236}">
                <a16:creationId xmlns:a16="http://schemas.microsoft.com/office/drawing/2014/main" id="{30FFD93A-4D3D-405F-AC6B-6B30B904127B}"/>
              </a:ext>
            </a:extLst>
          </p:cNvPr>
          <p:cNvSpPr/>
          <p:nvPr/>
        </p:nvSpPr>
        <p:spPr>
          <a:xfrm>
            <a:off x="5140091" y="5141160"/>
            <a:ext cx="815562" cy="773611"/>
          </a:xfrm>
          <a:prstGeom prst="noSmoking">
            <a:avLst>
              <a:gd name="adj" fmla="val 7260"/>
            </a:avLst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112" name="圖片 111">
            <a:extLst>
              <a:ext uri="{FF2B5EF4-FFF2-40B4-BE49-F238E27FC236}">
                <a16:creationId xmlns:a16="http://schemas.microsoft.com/office/drawing/2014/main" id="{3115BF42-9873-46F7-9205-2F4EE44A87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29" y="3848044"/>
            <a:ext cx="472864" cy="472864"/>
          </a:xfrm>
          <a:prstGeom prst="rect">
            <a:avLst/>
          </a:prstGeom>
        </p:spPr>
      </p:pic>
      <p:pic>
        <p:nvPicPr>
          <p:cNvPr id="113" name="圖片 112">
            <a:extLst>
              <a:ext uri="{FF2B5EF4-FFF2-40B4-BE49-F238E27FC236}">
                <a16:creationId xmlns:a16="http://schemas.microsoft.com/office/drawing/2014/main" id="{82660921-C7D3-4E4C-B494-BC50FBACE6D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91441" y="3828503"/>
            <a:ext cx="472864" cy="472864"/>
          </a:xfrm>
          <a:prstGeom prst="rect">
            <a:avLst/>
          </a:prstGeom>
        </p:spPr>
      </p:pic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6" name="標題 12">
            <a:extLst>
              <a:ext uri="{FF2B5EF4-FFF2-40B4-BE49-F238E27FC236}">
                <a16:creationId xmlns:a16="http://schemas.microsoft.com/office/drawing/2014/main" id="{FC76D054-5D8E-4B0F-83E2-D33D35301700}"/>
              </a:ext>
            </a:extLst>
          </p:cNvPr>
          <p:cNvSpPr txBox="1">
            <a:spLocks/>
          </p:cNvSpPr>
          <p:nvPr/>
        </p:nvSpPr>
        <p:spPr>
          <a:xfrm>
            <a:off x="495300" y="116632"/>
            <a:ext cx="8917200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800" b="1" dirty="0"/>
              <a:t>北棟八樓逃生方向 </a:t>
            </a:r>
            <a:br>
              <a:rPr lang="en-US" altLang="zh-TW" sz="2800" b="1" dirty="0"/>
            </a:b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</a:rPr>
              <a:t>North Block (8</a:t>
            </a:r>
            <a:r>
              <a:rPr lang="en-US" altLang="zh-TW" sz="2800" b="1" baseline="30000" dirty="0">
                <a:solidFill>
                  <a:prstClr val="black"/>
                </a:solidFill>
                <a:latin typeface="微軟正黑體" panose="020B0604030504040204" pitchFamily="34" charset="-120"/>
              </a:rPr>
              <a:t>th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</a:rPr>
              <a:t>Floor ) Exit Routes </a:t>
            </a:r>
            <a:b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</a:rPr>
            </a:br>
            <a:r>
              <a:rPr lang="zh-TW" altLang="en-US" sz="1800" dirty="0">
                <a:solidFill>
                  <a:prstClr val="black"/>
                </a:solidFill>
                <a:latin typeface="微軟正黑體" panose="020B0604030504040204" pitchFamily="34" charset="-120"/>
              </a:rPr>
              <a:t>社科院 </a:t>
            </a:r>
            <a:r>
              <a:rPr lang="en-US" altLang="zh-TW" sz="1800" dirty="0">
                <a:solidFill>
                  <a:prstClr val="black"/>
                </a:solidFill>
                <a:latin typeface="微軟正黑體" panose="020B0604030504040204" pitchFamily="34" charset="-120"/>
              </a:rPr>
              <a:t>Building of the Academy of Social Sciences</a:t>
            </a:r>
            <a:endParaRPr lang="zh-TW" altLang="en-US" sz="1800" b="1" dirty="0"/>
          </a:p>
        </p:txBody>
      </p:sp>
      <p:sp>
        <p:nvSpPr>
          <p:cNvPr id="11" name="矩形 10"/>
          <p:cNvSpPr/>
          <p:nvPr/>
        </p:nvSpPr>
        <p:spPr>
          <a:xfrm>
            <a:off x="8631473" y="5168069"/>
            <a:ext cx="353943" cy="772006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en-US" altLang="zh-TW" sz="1100" dirty="0"/>
              <a:t>Restroom</a:t>
            </a:r>
          </a:p>
        </p:txBody>
      </p:sp>
    </p:spTree>
    <p:extLst>
      <p:ext uri="{BB962C8B-B14F-4D97-AF65-F5344CB8AC3E}">
        <p14:creationId xmlns:p14="http://schemas.microsoft.com/office/powerpoint/2010/main" val="325046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278899"/>
              </p:ext>
            </p:extLst>
          </p:nvPr>
        </p:nvGraphicFramePr>
        <p:xfrm>
          <a:off x="416498" y="1844824"/>
          <a:ext cx="3988134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9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3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研討室</a:t>
                      </a:r>
                      <a:r>
                        <a:rPr lang="zh-TW" altLang="en-US" sz="20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 </a:t>
                      </a:r>
                      <a:r>
                        <a:rPr lang="en-US" altLang="zh-TW" sz="20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C</a:t>
                      </a:r>
                    </a:p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Seminar</a:t>
                      </a:r>
                    </a:p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Room C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</a:txBody>
                  <a:tcPr marL="91441" marR="91441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研討室  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A</a:t>
                      </a:r>
                    </a:p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Seminar</a:t>
                      </a:r>
                    </a:p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Room A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</a:txBody>
                  <a:tcPr marL="91441" marR="91441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會議室</a:t>
                      </a:r>
                      <a:endParaRPr lang="en-US" altLang="zh-TW" sz="20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Conference</a:t>
                      </a:r>
                    </a:p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Room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</a:txBody>
                  <a:tcPr marL="91441" marR="91441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9" name="群組 8"/>
          <p:cNvGrpSpPr/>
          <p:nvPr/>
        </p:nvGrpSpPr>
        <p:grpSpPr>
          <a:xfrm>
            <a:off x="416496" y="4581128"/>
            <a:ext cx="864096" cy="1362785"/>
            <a:chOff x="8697417" y="3290351"/>
            <a:chExt cx="864096" cy="1362785"/>
          </a:xfrm>
        </p:grpSpPr>
        <p:sp>
          <p:nvSpPr>
            <p:cNvPr id="16" name="矩形 15"/>
            <p:cNvSpPr/>
            <p:nvPr/>
          </p:nvSpPr>
          <p:spPr>
            <a:xfrm>
              <a:off x="8697417" y="3290351"/>
              <a:ext cx="864096" cy="1362785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TW" b="1" dirty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b="1" dirty="0">
                  <a:solidFill>
                    <a:schemeClr val="tx1"/>
                  </a:solidFill>
                </a:rPr>
                <a:t>廁所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zh-TW" sz="1100" dirty="0">
                  <a:solidFill>
                    <a:schemeClr val="tx1"/>
                  </a:solidFill>
                  <a:latin typeface="+mn-ea"/>
                </a:rPr>
                <a:t>Restroom</a:t>
              </a:r>
            </a:p>
          </p:txBody>
        </p:sp>
        <p:pic>
          <p:nvPicPr>
            <p:cNvPr id="3080" name="Picture 8" descr="C:\Users\user\Downloads\wc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3137" y="3417868"/>
              <a:ext cx="392655" cy="3926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710437"/>
              </p:ext>
            </p:extLst>
          </p:nvPr>
        </p:nvGraphicFramePr>
        <p:xfrm>
          <a:off x="416496" y="3717032"/>
          <a:ext cx="7920880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172025"/>
              </p:ext>
            </p:extLst>
          </p:nvPr>
        </p:nvGraphicFramePr>
        <p:xfrm>
          <a:off x="2000674" y="4581128"/>
          <a:ext cx="6336703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2819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系辦公室</a:t>
                      </a:r>
                      <a:endParaRPr lang="en-US" altLang="zh-TW" sz="20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Staff Office</a:t>
                      </a:r>
                    </a:p>
                  </a:txBody>
                  <a:tcPr marL="91441" marR="91441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研究生研究室</a:t>
                      </a:r>
                      <a:endParaRPr lang="en-US" altLang="zh-TW" sz="20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Graduate Student Room 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研究生研究室</a:t>
                      </a:r>
                      <a:endParaRPr lang="en-US" altLang="zh-TW" sz="2000" b="1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Graduate Student Room 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研究生研究室</a:t>
                      </a:r>
                      <a:endParaRPr lang="en-US" altLang="zh-TW" sz="2000" b="1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Graduate Student Room 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研究生研究室</a:t>
                      </a:r>
                      <a:endParaRPr lang="en-US" altLang="zh-TW" sz="2000" b="1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Graduate Student Room 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研究生研究室</a:t>
                      </a:r>
                      <a:endParaRPr lang="en-US" altLang="zh-TW" sz="2000" b="1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Graduate Student Room 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研究生研究室</a:t>
                      </a:r>
                      <a:endParaRPr lang="en-US" altLang="zh-TW" sz="20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Graduate Student Room 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0291"/>
              </p:ext>
            </p:extLst>
          </p:nvPr>
        </p:nvGraphicFramePr>
        <p:xfrm>
          <a:off x="5457056" y="1844824"/>
          <a:ext cx="2880321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819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研討室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B</a:t>
                      </a:r>
                    </a:p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Seminar</a:t>
                      </a:r>
                    </a:p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Room B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系所學會及</a:t>
                      </a:r>
                      <a:endParaRPr lang="en-US" altLang="zh-TW" sz="20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對外服務空間</a:t>
                      </a:r>
                      <a:endParaRPr lang="en-US" altLang="zh-TW" sz="2000" b="1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en-US" altLang="zh-TW" sz="1600" b="0" i="0" u="none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Student</a:t>
                      </a:r>
                      <a:endParaRPr lang="en-US" altLang="zh-TW" sz="1600" b="0" i="0" u="none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文鼎ＰＯＰ－４" panose="020B0609010101010101" pitchFamily="49" charset="-120"/>
                      </a:endParaRPr>
                    </a:p>
                    <a:p>
                      <a:pPr algn="ctr"/>
                      <a:r>
                        <a:rPr lang="en-US" altLang="zh-TW" sz="1600" b="0" i="0" u="none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文鼎ＰＯＰ－４" panose="020B0609010101010101" pitchFamily="49" charset="-120"/>
                        </a:rPr>
                        <a:t> Association</a:t>
                      </a:r>
                    </a:p>
                  </a:txBody>
                  <a:tcPr marL="91441" marR="91441" vert="eaVert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0" name="群組 29"/>
          <p:cNvGrpSpPr/>
          <p:nvPr/>
        </p:nvGrpSpPr>
        <p:grpSpPr>
          <a:xfrm>
            <a:off x="1341844" y="5306380"/>
            <a:ext cx="576000" cy="981749"/>
            <a:chOff x="5961113" y="3355465"/>
            <a:chExt cx="576000" cy="1209885"/>
          </a:xfrm>
        </p:grpSpPr>
        <p:sp>
          <p:nvSpPr>
            <p:cNvPr id="31" name="矩形 30"/>
            <p:cNvSpPr/>
            <p:nvPr/>
          </p:nvSpPr>
          <p:spPr>
            <a:xfrm>
              <a:off x="5961113" y="3355465"/>
              <a:ext cx="576000" cy="1209885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r"/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pic>
          <p:nvPicPr>
            <p:cNvPr id="32" name="Picture 7" descr="C:\Users\user\Downloads\man-climbing-stairs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3716" y="3489917"/>
              <a:ext cx="470489" cy="47049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群組 32"/>
          <p:cNvGrpSpPr/>
          <p:nvPr/>
        </p:nvGrpSpPr>
        <p:grpSpPr>
          <a:xfrm>
            <a:off x="8438627" y="3727766"/>
            <a:ext cx="1050877" cy="2570821"/>
            <a:chOff x="4736978" y="3274250"/>
            <a:chExt cx="1050877" cy="2437537"/>
          </a:xfrm>
        </p:grpSpPr>
        <p:sp>
          <p:nvSpPr>
            <p:cNvPr id="34" name="矩形 33"/>
            <p:cNvSpPr/>
            <p:nvPr/>
          </p:nvSpPr>
          <p:spPr>
            <a:xfrm>
              <a:off x="4736978" y="3274250"/>
              <a:ext cx="1050877" cy="2437537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35" name="Picture 6" descr="C:\Users\user\Downloads\lift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751" y="4771021"/>
              <a:ext cx="796751" cy="796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矩形 35"/>
            <p:cNvSpPr/>
            <p:nvPr/>
          </p:nvSpPr>
          <p:spPr>
            <a:xfrm>
              <a:off x="4851751" y="4730335"/>
              <a:ext cx="864095" cy="864774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8" name="群組 37"/>
          <p:cNvGrpSpPr/>
          <p:nvPr/>
        </p:nvGrpSpPr>
        <p:grpSpPr>
          <a:xfrm>
            <a:off x="8438626" y="1844824"/>
            <a:ext cx="1050877" cy="1717459"/>
            <a:chOff x="5961112" y="3284983"/>
            <a:chExt cx="1050877" cy="1717459"/>
          </a:xfrm>
        </p:grpSpPr>
        <p:sp>
          <p:nvSpPr>
            <p:cNvPr id="39" name="矩形 38"/>
            <p:cNvSpPr/>
            <p:nvPr/>
          </p:nvSpPr>
          <p:spPr>
            <a:xfrm>
              <a:off x="5961112" y="3284983"/>
              <a:ext cx="1050877" cy="1717459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TW" b="1" dirty="0">
                <a:solidFill>
                  <a:schemeClr val="tx1"/>
                </a:solidFill>
              </a:endParaRPr>
            </a:p>
          </p:txBody>
        </p:sp>
        <p:pic>
          <p:nvPicPr>
            <p:cNvPr id="40" name="Picture 7" descr="C:\Users\user\Downloads\man-climbing-stairs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4334" y="3417217"/>
              <a:ext cx="659854" cy="659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" name="矩形 40"/>
          <p:cNvSpPr/>
          <p:nvPr/>
        </p:nvSpPr>
        <p:spPr>
          <a:xfrm>
            <a:off x="1341844" y="4581128"/>
            <a:ext cx="442804" cy="68139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</a:rPr>
              <a:t>茶水間</a:t>
            </a:r>
            <a:endParaRPr lang="en-US" altLang="zh-TW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zh-TW" sz="900" dirty="0">
                <a:solidFill>
                  <a:schemeClr val="tx1"/>
                </a:solidFill>
                <a:latin typeface="+mn-ea"/>
              </a:rPr>
              <a:t>Tea Room</a:t>
            </a:r>
            <a:endParaRPr lang="zh-TW" altLang="en-US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3" name="標題 12">
            <a:extLst>
              <a:ext uri="{FF2B5EF4-FFF2-40B4-BE49-F238E27FC236}">
                <a16:creationId xmlns:a16="http://schemas.microsoft.com/office/drawing/2014/main" id="{FC76D054-5D8E-4B0F-83E2-D33D35301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16632"/>
            <a:ext cx="8917200" cy="1368152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  <a:prstDash val="dash"/>
          </a:ln>
        </p:spPr>
        <p:txBody>
          <a:bodyPr>
            <a:noAutofit/>
          </a:bodyPr>
          <a:lstStyle/>
          <a:p>
            <a:r>
              <a:rPr lang="zh-TW" altLang="en-US" sz="2800" b="1" dirty="0"/>
              <a:t>南棟八樓逃生方向 </a:t>
            </a:r>
            <a:br>
              <a:rPr lang="en-US" altLang="zh-TW" sz="2800" b="1" dirty="0"/>
            </a:br>
            <a:r>
              <a:rPr lang="en-US" altLang="zh-TW" sz="2800" b="1" dirty="0">
                <a:latin typeface="+mn-ea"/>
              </a:rPr>
              <a:t>South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</a:rPr>
              <a:t> Block (8</a:t>
            </a:r>
            <a:r>
              <a:rPr lang="en-US" altLang="zh-TW" sz="2800" b="1" baseline="30000" dirty="0">
                <a:solidFill>
                  <a:prstClr val="black"/>
                </a:solidFill>
                <a:latin typeface="微軟正黑體" panose="020B0604030504040204" pitchFamily="34" charset="-120"/>
              </a:rPr>
              <a:t>th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</a:rPr>
              <a:t>Floor ) Exit Routes </a:t>
            </a:r>
            <a:b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</a:rPr>
            </a:br>
            <a:r>
              <a:rPr lang="zh-TW" altLang="en-US" sz="1800" dirty="0">
                <a:solidFill>
                  <a:prstClr val="black"/>
                </a:solidFill>
                <a:latin typeface="微軟正黑體" panose="020B0604030504040204" pitchFamily="34" charset="-120"/>
              </a:rPr>
              <a:t>社科院 </a:t>
            </a:r>
            <a:r>
              <a:rPr lang="en-US" altLang="zh-TW" sz="1800" dirty="0">
                <a:solidFill>
                  <a:prstClr val="black"/>
                </a:solidFill>
                <a:latin typeface="微軟正黑體" panose="020B0604030504040204" pitchFamily="34" charset="-120"/>
              </a:rPr>
              <a:t>Building of the Academy of Social Sciences</a:t>
            </a:r>
            <a:endParaRPr lang="zh-TW" altLang="en-US" sz="1800" b="1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16165E4A-721A-49AF-956B-39D9D5675BE2}"/>
              </a:ext>
            </a:extLst>
          </p:cNvPr>
          <p:cNvSpPr/>
          <p:nvPr/>
        </p:nvSpPr>
        <p:spPr>
          <a:xfrm>
            <a:off x="8545839" y="2733648"/>
            <a:ext cx="815562" cy="36594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dirty="0"/>
              <a:t>EXIT</a:t>
            </a:r>
            <a:endParaRPr lang="zh-TW" altLang="en-US" sz="1600" b="1" dirty="0"/>
          </a:p>
        </p:txBody>
      </p:sp>
      <p:sp>
        <p:nvSpPr>
          <p:cNvPr id="25" name="禁止標誌 24">
            <a:extLst>
              <a:ext uri="{FF2B5EF4-FFF2-40B4-BE49-F238E27FC236}">
                <a16:creationId xmlns:a16="http://schemas.microsoft.com/office/drawing/2014/main" id="{0F10D348-71C7-4F1E-A114-12356105136E}"/>
              </a:ext>
            </a:extLst>
          </p:cNvPr>
          <p:cNvSpPr/>
          <p:nvPr/>
        </p:nvSpPr>
        <p:spPr>
          <a:xfrm>
            <a:off x="8481392" y="5229199"/>
            <a:ext cx="960588" cy="946329"/>
          </a:xfrm>
          <a:prstGeom prst="noSmoking">
            <a:avLst>
              <a:gd name="adj" fmla="val 7260"/>
            </a:avLst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5CE353E5-DFB2-426D-96DE-9B8754CC661F}"/>
              </a:ext>
            </a:extLst>
          </p:cNvPr>
          <p:cNvSpPr/>
          <p:nvPr/>
        </p:nvSpPr>
        <p:spPr>
          <a:xfrm>
            <a:off x="1386943" y="5841114"/>
            <a:ext cx="470489" cy="2446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00" b="1" dirty="0"/>
              <a:t>EXIT</a:t>
            </a:r>
            <a:endParaRPr lang="zh-TW" altLang="en-US" sz="800" b="1" dirty="0"/>
          </a:p>
        </p:txBody>
      </p: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D023AFF6-6750-4D76-A8BB-5600E4D2FB01}"/>
              </a:ext>
            </a:extLst>
          </p:cNvPr>
          <p:cNvCxnSpPr>
            <a:cxnSpLocks/>
          </p:cNvCxnSpPr>
          <p:nvPr/>
        </p:nvCxnSpPr>
        <p:spPr>
          <a:xfrm>
            <a:off x="5457056" y="4041068"/>
            <a:ext cx="1872208" cy="0"/>
          </a:xfrm>
          <a:prstGeom prst="straightConnector1">
            <a:avLst/>
          </a:prstGeom>
          <a:ln w="762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15DCDB0A-938A-4133-AA99-43B3603C09AE}"/>
              </a:ext>
            </a:extLst>
          </p:cNvPr>
          <p:cNvCxnSpPr>
            <a:cxnSpLocks/>
          </p:cNvCxnSpPr>
          <p:nvPr/>
        </p:nvCxnSpPr>
        <p:spPr>
          <a:xfrm flipH="1">
            <a:off x="2648744" y="4041068"/>
            <a:ext cx="1872208" cy="0"/>
          </a:xfrm>
          <a:prstGeom prst="straightConnector1">
            <a:avLst/>
          </a:prstGeom>
          <a:ln w="762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接點: 肘形 6">
            <a:extLst>
              <a:ext uri="{FF2B5EF4-FFF2-40B4-BE49-F238E27FC236}">
                <a16:creationId xmlns:a16="http://schemas.microsoft.com/office/drawing/2014/main" id="{F83A953F-590D-4469-8944-797635B8B564}"/>
              </a:ext>
            </a:extLst>
          </p:cNvPr>
          <p:cNvCxnSpPr>
            <a:cxnSpLocks/>
          </p:cNvCxnSpPr>
          <p:nvPr/>
        </p:nvCxnSpPr>
        <p:spPr>
          <a:xfrm rot="5400000">
            <a:off x="1551010" y="4347490"/>
            <a:ext cx="1404156" cy="791312"/>
          </a:xfrm>
          <a:prstGeom prst="bentConnector3">
            <a:avLst>
              <a:gd name="adj1" fmla="val 53"/>
            </a:avLst>
          </a:prstGeom>
          <a:ln w="762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接點: 肘形 17">
            <a:extLst>
              <a:ext uri="{FF2B5EF4-FFF2-40B4-BE49-F238E27FC236}">
                <a16:creationId xmlns:a16="http://schemas.microsoft.com/office/drawing/2014/main" id="{061D5A57-FA9A-498E-AE3E-45EF6C3C1C19}"/>
              </a:ext>
            </a:extLst>
          </p:cNvPr>
          <p:cNvCxnSpPr>
            <a:cxnSpLocks/>
            <a:endCxn id="24" idx="2"/>
          </p:cNvCxnSpPr>
          <p:nvPr/>
        </p:nvCxnSpPr>
        <p:spPr>
          <a:xfrm flipV="1">
            <a:off x="7401272" y="3099597"/>
            <a:ext cx="1552348" cy="941471"/>
          </a:xfrm>
          <a:prstGeom prst="bentConnector2">
            <a:avLst/>
          </a:prstGeom>
          <a:ln w="762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圖片 41">
            <a:extLst>
              <a:ext uri="{FF2B5EF4-FFF2-40B4-BE49-F238E27FC236}">
                <a16:creationId xmlns:a16="http://schemas.microsoft.com/office/drawing/2014/main" id="{1CEF6658-3BF1-45C2-B334-B570CDE9D45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196" y="3763820"/>
            <a:ext cx="472864" cy="472864"/>
          </a:xfrm>
          <a:prstGeom prst="rect">
            <a:avLst/>
          </a:prstGeom>
        </p:spPr>
      </p:pic>
      <p:pic>
        <p:nvPicPr>
          <p:cNvPr id="43" name="圖片 42">
            <a:extLst>
              <a:ext uri="{FF2B5EF4-FFF2-40B4-BE49-F238E27FC236}">
                <a16:creationId xmlns:a16="http://schemas.microsoft.com/office/drawing/2014/main" id="{01A46CC7-FFF2-4789-9549-18C609D20A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84076" y="3763820"/>
            <a:ext cx="472864" cy="47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762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205</Words>
  <Application>Microsoft Office PowerPoint</Application>
  <PresentationFormat>A4 紙張 (210x297 公釐)</PresentationFormat>
  <Paragraphs>82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文鼎ＰＯＰ－４</vt:lpstr>
      <vt:lpstr>微軟正黑體</vt:lpstr>
      <vt:lpstr>新細明體</vt:lpstr>
      <vt:lpstr>Arial</vt:lpstr>
      <vt:lpstr>Calibri</vt:lpstr>
      <vt:lpstr>Verdana</vt:lpstr>
      <vt:lpstr>Office 佈景主題</vt:lpstr>
      <vt:lpstr>PowerPoint 簡報</vt:lpstr>
      <vt:lpstr>南棟八樓逃生方向  South Block (8th Floor ) Exit Routes  社科院 Building of the Academy of Social Sciences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22</cp:revision>
  <dcterms:created xsi:type="dcterms:W3CDTF">2021-02-17T07:07:21Z</dcterms:created>
  <dcterms:modified xsi:type="dcterms:W3CDTF">2021-03-16T05:07:14Z</dcterms:modified>
</cp:coreProperties>
</file>